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773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2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3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6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1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7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7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8CFB34-1DEC-453D-A419-2048080BA7A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9E82E8-064A-4A9D-A420-D59870560BB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B5A2-6B1C-4B55-BEA4-D6E8EEAAB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7200" dirty="0"/>
              <a:t>Robotics in Transportation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745E3-B2CC-4BF0-8543-3C3214CF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pPr algn="r"/>
            <a:r>
              <a:rPr lang="en-US" dirty="0"/>
              <a:t>Fang, Kaiduo</a:t>
            </a:r>
          </a:p>
          <a:p>
            <a:pPr algn="r"/>
            <a:r>
              <a:rPr lang="en-US" dirty="0"/>
              <a:t>UMID: 66399734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DCB4A-5CE6-4E2E-AD84-4EF65728E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65202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4378-4539-4808-98B7-61B722BB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Severe Traffic Jam in Beijing.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769D4-B17A-41D7-B166-3C97250E3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41" y="1865721"/>
            <a:ext cx="7088502" cy="4022725"/>
          </a:xfrm>
        </p:spPr>
      </p:pic>
    </p:spTree>
    <p:extLst>
      <p:ext uri="{BB962C8B-B14F-4D97-AF65-F5344CB8AC3E}">
        <p14:creationId xmlns:p14="http://schemas.microsoft.com/office/powerpoint/2010/main" val="50344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2621-3A06-4683-84AC-EE6C2C46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003" y="1978243"/>
            <a:ext cx="10058400" cy="1450757"/>
          </a:xfrm>
        </p:spPr>
        <p:txBody>
          <a:bodyPr/>
          <a:lstStyle/>
          <a:p>
            <a:r>
              <a:rPr lang="en-US" dirty="0"/>
              <a:t>Reasons are complex.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A4F8-9018-47F5-AEA8-E9D646A59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9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F5F6-D84E-4547-A557-77E27B7D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of the reasons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AB686-CB7C-4DDF-87C6-9749A4E0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2"/>
          <a:stretch/>
        </p:blipFill>
        <p:spPr>
          <a:xfrm>
            <a:off x="758526" y="2158168"/>
            <a:ext cx="2967168" cy="293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12A31-325E-4931-80CC-F90CF8253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1"/>
          <a:stretch/>
        </p:blipFill>
        <p:spPr>
          <a:xfrm>
            <a:off x="4708634" y="2184451"/>
            <a:ext cx="6876076" cy="29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4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94B2-9D3C-46E9-834E-B6C88FC2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E39C8-D6FB-49C3-88BF-BF19E2BD5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6" y="1746756"/>
            <a:ext cx="3407699" cy="21789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A5A90-8E0D-495D-B46A-1A5979B08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563" y="4035857"/>
            <a:ext cx="4339134" cy="216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976EC-CFC0-44A6-B39C-70D04E465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48" y="1737360"/>
            <a:ext cx="3264365" cy="2178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50827-C45B-4FEC-9C32-48A677E62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007" y="1746756"/>
            <a:ext cx="3264365" cy="21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1D4D-B0C0-4540-B831-9E684DB6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255" y="1978243"/>
            <a:ext cx="2923575" cy="1450757"/>
          </a:xfrm>
        </p:spPr>
        <p:txBody>
          <a:bodyPr/>
          <a:lstStyle/>
          <a:p>
            <a:r>
              <a:rPr lang="en-US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47067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6A7514B-88C0-4FA7-96E6-7230418C14A7}"/>
              </a:ext>
            </a:extLst>
          </p:cNvPr>
          <p:cNvSpPr txBox="1">
            <a:spLocks/>
          </p:cNvSpPr>
          <p:nvPr/>
        </p:nvSpPr>
        <p:spPr>
          <a:xfrm>
            <a:off x="444418" y="277660"/>
            <a:ext cx="2910515" cy="7542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EF90A6-FF2F-4BAF-A0DE-D3F00D890B8C}"/>
              </a:ext>
            </a:extLst>
          </p:cNvPr>
          <p:cNvSpPr txBox="1">
            <a:spLocks/>
          </p:cNvSpPr>
          <p:nvPr/>
        </p:nvSpPr>
        <p:spPr>
          <a:xfrm>
            <a:off x="5168816" y="277660"/>
            <a:ext cx="2367547" cy="7542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Planning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F32149-A480-436D-B2FE-C0414BC5F188}"/>
              </a:ext>
            </a:extLst>
          </p:cNvPr>
          <p:cNvSpPr txBox="1">
            <a:spLocks/>
          </p:cNvSpPr>
          <p:nvPr/>
        </p:nvSpPr>
        <p:spPr>
          <a:xfrm>
            <a:off x="9551095" y="277660"/>
            <a:ext cx="2196487" cy="7542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82FC5-549C-42B0-BAE0-6C910757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" y="1222770"/>
            <a:ext cx="3419656" cy="2160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25A5-4B80-4AF2-8FE1-A4FA2892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435" y="966310"/>
            <a:ext cx="3090863" cy="23479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956BA0-541A-4CBC-A07C-604C5A013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7" y="3688831"/>
            <a:ext cx="3757808" cy="2158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A04EE-E22E-4BE2-A586-7375E5CA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545" y="3474322"/>
            <a:ext cx="7792249" cy="28240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B90D66-E19B-4BAA-9473-661BA2511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941" y="1107157"/>
            <a:ext cx="4825212" cy="21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8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1481-CFB0-4337-8FA3-B5116F80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solid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3807-B758-4D4E-9DD2-7DBACFCA3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market of Autonomous Driving will be $54 billion in 2019 and keep growing to $550 billion till 2026.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annual growing rate will be over 30%.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 safer, more efficient and more convenient future. </a:t>
            </a:r>
          </a:p>
        </p:txBody>
      </p:sp>
    </p:spTree>
    <p:extLst>
      <p:ext uri="{BB962C8B-B14F-4D97-AF65-F5344CB8AC3E}">
        <p14:creationId xmlns:p14="http://schemas.microsoft.com/office/powerpoint/2010/main" val="3876958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241B-3313-405E-8000-9F4261C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755" y="2455727"/>
            <a:ext cx="4326490" cy="1148637"/>
          </a:xfrm>
        </p:spPr>
        <p:txBody>
          <a:bodyPr>
            <a:norm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948490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2060"/>
      </a:accent1>
      <a:accent2>
        <a:srgbClr val="001F5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76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Retrospect</vt:lpstr>
      <vt:lpstr>Robotics in Transportation</vt:lpstr>
      <vt:lpstr>Severe Traffic Jam in Beijing.</vt:lpstr>
      <vt:lpstr>Reasons are complex. </vt:lpstr>
      <vt:lpstr>Part of the reasons</vt:lpstr>
      <vt:lpstr>Autonomous Vehicle</vt:lpstr>
      <vt:lpstr>Techniques</vt:lpstr>
      <vt:lpstr>PowerPoint Presentation</vt:lpstr>
      <vt:lpstr>A solid investment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Transportation</dc:title>
  <dc:creator>Fang, Kaiduo</dc:creator>
  <cp:lastModifiedBy>Fang, Kaiduo</cp:lastModifiedBy>
  <cp:revision>2</cp:revision>
  <dcterms:created xsi:type="dcterms:W3CDTF">2018-12-08T01:02:50Z</dcterms:created>
  <dcterms:modified xsi:type="dcterms:W3CDTF">2018-12-08T01:17:50Z</dcterms:modified>
</cp:coreProperties>
</file>